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7" r:id="rId2"/>
    <p:sldId id="279" r:id="rId3"/>
    <p:sldId id="313" r:id="rId4"/>
    <p:sldId id="262" r:id="rId5"/>
    <p:sldId id="263" r:id="rId6"/>
    <p:sldId id="317" r:id="rId7"/>
    <p:sldId id="315" r:id="rId8"/>
    <p:sldId id="316" r:id="rId9"/>
    <p:sldId id="318" r:id="rId10"/>
    <p:sldId id="299" r:id="rId11"/>
    <p:sldId id="319" r:id="rId12"/>
    <p:sldId id="320" r:id="rId13"/>
    <p:sldId id="27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7C7D"/>
    <a:srgbClr val="FDEBB0"/>
    <a:srgbClr val="FCD5B5"/>
    <a:srgbClr val="FAC090"/>
    <a:srgbClr val="FF9409"/>
    <a:srgbClr val="FEF9DC"/>
    <a:srgbClr val="FEF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182" autoAdjust="0"/>
  </p:normalViewPr>
  <p:slideViewPr>
    <p:cSldViewPr snapToGrid="0">
      <p:cViewPr varScale="1">
        <p:scale>
          <a:sx n="70" d="100"/>
          <a:sy n="70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D53C164-F3C7-4FEE-8799-75A23E4533F5}" type="datetimeFigureOut">
              <a:rPr lang="zh-CN" altLang="en-US" smtClean="0"/>
              <a:pPr/>
              <a:t>2021/12/2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9BABEF33-434B-40DE-935B-300954A35B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2063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80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1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121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616591-2B53-4E28-9A83-DF2CC75772CE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7840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C120767-21CC-4300-BACC-2716564A4E7A}" type="datetimeFigureOut">
              <a:rPr lang="en-US"/>
              <a:pPr/>
              <a:t>02-Dec-21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447D0B-25C7-48B7-B128-212D95F709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62733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8BF33BB-8F4F-4376-8B8A-A5F03DC5C7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740DB2-C63D-42DC-9679-DFAA1D8BF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12680-9A3E-441A-B84F-7C02D19BC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51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4.png"/><Relationship Id="rId2" Type="http://schemas.microsoft.com/office/2007/relationships/media" Target="../media/media4.wm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wma"/><Relationship Id="rId7" Type="http://schemas.openxmlformats.org/officeDocument/2006/relationships/image" Target="../media/image17.png"/><Relationship Id="rId2" Type="http://schemas.microsoft.com/office/2007/relationships/media" Target="../media/media5.wma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../Hinh%20dong/S128x128%20Pixels/S128x128P_855.gi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4.png"/><Relationship Id="rId2" Type="http://schemas.microsoft.com/office/2007/relationships/media" Target="../media/media4.wm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-54946" y="0"/>
            <a:ext cx="12191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21394" y="393798"/>
            <a:ext cx="9383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PHÚ NHUẬN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ĐÌNH CHÍNH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xmlns="" id="{02E95AFA-280A-4921-8D22-0280A7D25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195" y="1506151"/>
            <a:ext cx="58787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MÔN KHOA HỌC</a:t>
            </a:r>
            <a:endParaRPr lang="en-US" altLang="zh-CN" sz="5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xmlns="" id="{02E95AFA-280A-4921-8D22-0280A7D25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2021" y="2587727"/>
            <a:ext cx="36391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TUẦN 16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5" y="3246504"/>
            <a:ext cx="3442511" cy="3804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83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789">
        <p15:prstTrans prst="peelOff"/>
      </p:transition>
    </mc:Choice>
    <mc:Fallback xmlns="">
      <p:transition spd="slow" advTm="7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="" xmlns:a16="http://schemas.microsoft.com/office/drawing/2014/main" id="{E90F17CD-9891-4AA9-87BC-8D879AD62D92}"/>
              </a:ext>
            </a:extLst>
          </p:cNvPr>
          <p:cNvSpPr txBox="1"/>
          <p:nvPr/>
        </p:nvSpPr>
        <p:spPr>
          <a:xfrm>
            <a:off x="308021" y="248388"/>
            <a:ext cx="1140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Họat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2:</a:t>
            </a:r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/>
          </a:p>
        </p:txBody>
      </p:sp>
      <p:pic>
        <p:nvPicPr>
          <p:cNvPr id="3" name="Picture 5" descr="scan02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87" y="1381707"/>
            <a:ext cx="4061011" cy="50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scan02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1" y="1032512"/>
            <a:ext cx="3612214" cy="525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34062" y="6005080"/>
            <a:ext cx="385762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091687" y="6005080"/>
            <a:ext cx="535781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63179" y="2018738"/>
            <a:ext cx="40471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lọ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vôi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lọ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vôi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991903"/>
      </p:ext>
    </p:extLst>
  </p:cSld>
  <p:clrMapOvr>
    <a:masterClrMapping/>
  </p:clrMapOvr>
  <p:transition spd="slow" advTm="160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59260" y="0"/>
            <a:ext cx="12251260" cy="6919349"/>
            <a:chOff x="-59260" y="-9405"/>
            <a:chExt cx="12251260" cy="6919349"/>
          </a:xfrm>
        </p:grpSpPr>
        <p:grpSp>
          <p:nvGrpSpPr>
            <p:cNvPr id="3" name="组合 1">
              <a:extLst>
                <a:ext uri="{FF2B5EF4-FFF2-40B4-BE49-F238E27FC236}">
                  <a16:creationId xmlns="" xmlns:a16="http://schemas.microsoft.com/office/drawing/2014/main" id="{7B5EB1B5-2972-4D46-89FA-DC33E6EA558B}"/>
                </a:ext>
              </a:extLst>
            </p:cNvPr>
            <p:cNvGrpSpPr/>
            <p:nvPr/>
          </p:nvGrpSpPr>
          <p:grpSpPr>
            <a:xfrm>
              <a:off x="-59260" y="-9405"/>
              <a:ext cx="12245928" cy="6919349"/>
              <a:chOff x="-586632" y="1974262"/>
              <a:chExt cx="12245928" cy="6919349"/>
            </a:xfrm>
          </p:grpSpPr>
          <p:pic>
            <p:nvPicPr>
              <p:cNvPr id="5" name="图片 2">
                <a:extLst>
                  <a:ext uri="{FF2B5EF4-FFF2-40B4-BE49-F238E27FC236}">
                    <a16:creationId xmlns="" xmlns:a16="http://schemas.microsoft.com/office/drawing/2014/main" id="{71C0711C-3A15-4BED-8D6C-E743E1762F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36" t="-3599" r="1036" b="12323"/>
              <a:stretch/>
            </p:blipFill>
            <p:spPr>
              <a:xfrm>
                <a:off x="1862154" y="2633897"/>
                <a:ext cx="9797142" cy="6259714"/>
              </a:xfrm>
              <a:prstGeom prst="rect">
                <a:avLst/>
              </a:prstGeom>
            </p:spPr>
          </p:pic>
          <p:sp>
            <p:nvSpPr>
              <p:cNvPr id="6" name="矩形 3">
                <a:extLst>
                  <a:ext uri="{FF2B5EF4-FFF2-40B4-BE49-F238E27FC236}">
                    <a16:creationId xmlns="" xmlns:a16="http://schemas.microsoft.com/office/drawing/2014/main" id="{3B87A3B2-65EA-4546-8C49-CA50B99F1A23}"/>
                  </a:ext>
                </a:extLst>
              </p:cNvPr>
              <p:cNvSpPr/>
              <p:nvPr/>
            </p:nvSpPr>
            <p:spPr>
              <a:xfrm>
                <a:off x="-586632" y="1974262"/>
                <a:ext cx="2540382" cy="6858000"/>
              </a:xfrm>
              <a:prstGeom prst="rect">
                <a:avLst/>
              </a:prstGeom>
              <a:solidFill>
                <a:srgbClr val="FEFB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 rot="5400000">
              <a:off x="6066370" y="-3557223"/>
              <a:ext cx="2540382" cy="9710878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4" name="Picture 13" descr="kisspng-student-cartoon-happy-child-5a9afec4052f55.47156147152010720402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2562" y="2143816"/>
            <a:ext cx="2809579" cy="361037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844193" y="416858"/>
            <a:ext cx="7922097" cy="3555757"/>
          </a:xfrm>
          <a:prstGeom prst="wedgeRoundRectCallout">
            <a:avLst>
              <a:gd name="adj1" fmla="val -57497"/>
              <a:gd name="adj2" fmla="val 3308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Times New Roman" panose="02020603050405020304" pitchFamily="18" charset="0"/>
              </a:rPr>
              <a:t>Thí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chứa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các-bô-níc</a:t>
            </a:r>
            <a:r>
              <a:rPr lang="en-US" sz="3200" b="1" dirty="0">
                <a:latin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các-bô-níc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vôi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đá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vôi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lơ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lửng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vôi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vẩn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đục</a:t>
            </a:r>
            <a:r>
              <a:rPr lang="en-US" sz="3200" b="1" dirty="0">
                <a:latin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772317"/>
      </p:ext>
    </p:extLst>
  </p:cSld>
  <p:clrMapOvr>
    <a:masterClrMapping/>
  </p:clrMapOvr>
  <p:transition advTm="874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676400" y="5500688"/>
            <a:ext cx="899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 dirty="0" err="1">
                <a:latin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khí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ngoài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khí</a:t>
            </a:r>
            <a:r>
              <a:rPr lang="en-US" sz="3200" b="1" i="1" dirty="0">
                <a:latin typeface="Times New Roman" panose="02020603050405020304" pitchFamily="18" charset="0"/>
              </a:rPr>
              <a:t> ô-xi </a:t>
            </a:r>
            <a:r>
              <a:rPr lang="en-US" sz="3200" b="1" i="1" dirty="0" err="1">
                <a:latin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ni</a:t>
            </a:r>
            <a:r>
              <a:rPr lang="en-US" sz="3200" b="1" i="1" dirty="0">
                <a:latin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</a:rPr>
              <a:t>tơ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còn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chứa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khác</a:t>
            </a:r>
            <a:r>
              <a:rPr lang="en-US" sz="3200" b="1" i="1" dirty="0">
                <a:latin typeface="Times New Roman" panose="02020603050405020304" pitchFamily="18" charset="0"/>
              </a:rPr>
              <a:t>?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52" y="161040"/>
            <a:ext cx="11000096" cy="48598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69743" y="5363570"/>
            <a:ext cx="9062114" cy="12150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808329" y="5432129"/>
            <a:ext cx="899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 dirty="0" err="1">
                <a:latin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khí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ngoài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khí</a:t>
            </a:r>
            <a:r>
              <a:rPr lang="en-US" sz="3200" b="1" i="1" dirty="0">
                <a:latin typeface="Times New Roman" panose="02020603050405020304" pitchFamily="18" charset="0"/>
              </a:rPr>
              <a:t> ô-xi </a:t>
            </a:r>
            <a:r>
              <a:rPr lang="en-US" sz="3200" b="1" i="1" dirty="0" err="1">
                <a:latin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ni</a:t>
            </a:r>
            <a:r>
              <a:rPr lang="en-US" sz="3200" b="1" i="1" dirty="0">
                <a:latin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</a:rPr>
              <a:t>tơ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còn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chứa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</a:rPr>
              <a:t>khí</a:t>
            </a:r>
            <a:r>
              <a:rPr lang="en-US" sz="3200" b="1" i="1" dirty="0" smtClean="0"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smtClean="0">
                <a:latin typeface="Times New Roman" panose="02020603050405020304" pitchFamily="18" charset="0"/>
              </a:rPr>
              <a:t>– </a:t>
            </a:r>
            <a:r>
              <a:rPr lang="en-US" sz="3200" b="1" i="1" dirty="0" err="1" smtClean="0">
                <a:latin typeface="Times New Roman" panose="02020603050405020304" pitchFamily="18" charset="0"/>
              </a:rPr>
              <a:t>bô</a:t>
            </a:r>
            <a:r>
              <a:rPr lang="en-US" sz="3200" b="1" i="1" dirty="0" smtClean="0">
                <a:latin typeface="Times New Roman" panose="02020603050405020304" pitchFamily="18" charset="0"/>
              </a:rPr>
              <a:t> – </a:t>
            </a:r>
            <a:r>
              <a:rPr lang="en-US" sz="3200" b="1" i="1" dirty="0" err="1" smtClean="0">
                <a:latin typeface="Times New Roman" panose="02020603050405020304" pitchFamily="18" charset="0"/>
              </a:rPr>
              <a:t>nít</a:t>
            </a:r>
            <a:r>
              <a:rPr lang="en-US" sz="3200" b="1" i="1" dirty="0" smtClean="0">
                <a:latin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</a:rPr>
              <a:t>hơi</a:t>
            </a:r>
            <a:r>
              <a:rPr lang="en-US" sz="3200" b="1" i="1" dirty="0" smtClean="0"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</a:rPr>
              <a:t>nước</a:t>
            </a:r>
            <a:r>
              <a:rPr lang="en-US" sz="3200" b="1" i="1" dirty="0" smtClean="0">
                <a:latin typeface="Times New Roman" panose="02020603050405020304" pitchFamily="18" charset="0"/>
              </a:rPr>
              <a:t>,  </a:t>
            </a:r>
            <a:r>
              <a:rPr lang="en-US" sz="3200" b="1" i="1" dirty="0" err="1" smtClean="0">
                <a:latin typeface="Times New Roman" panose="02020603050405020304" pitchFamily="18" charset="0"/>
              </a:rPr>
              <a:t>bụi</a:t>
            </a:r>
            <a:r>
              <a:rPr lang="en-US" sz="3200" b="1" i="1" dirty="0" smtClean="0">
                <a:latin typeface="Times New Roman" panose="02020603050405020304" pitchFamily="18" charset="0"/>
              </a:rPr>
              <a:t>, vi </a:t>
            </a:r>
            <a:r>
              <a:rPr lang="en-US" sz="3200" b="1" i="1" dirty="0" err="1" smtClean="0">
                <a:latin typeface="Times New Roman" panose="02020603050405020304" pitchFamily="18" charset="0"/>
              </a:rPr>
              <a:t>khuẩn</a:t>
            </a:r>
            <a:r>
              <a:rPr lang="en-US" sz="3200" b="1" i="1" dirty="0" smtClean="0">
                <a:latin typeface="Times New Roman" panose="02020603050405020304" pitchFamily="18" charset="0"/>
              </a:rPr>
              <a:t>…..</a:t>
            </a:r>
            <a:endParaRPr lang="en-US" sz="32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36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2" grpId="0"/>
      <p:bldP spid="3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3">
            <a:extLst>
              <a:ext uri="{FF2B5EF4-FFF2-40B4-BE49-F238E27FC236}">
                <a16:creationId xmlns="" xmlns:a16="http://schemas.microsoft.com/office/drawing/2014/main" id="{3B87A3B2-65EA-4546-8C49-CA50B99F1A23}"/>
              </a:ext>
            </a:extLst>
          </p:cNvPr>
          <p:cNvSpPr/>
          <p:nvPr/>
        </p:nvSpPr>
        <p:spPr>
          <a:xfrm>
            <a:off x="13256801" y="2422695"/>
            <a:ext cx="922225" cy="693397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7" name="矩形 3">
            <a:extLst>
              <a:ext uri="{FF2B5EF4-FFF2-40B4-BE49-F238E27FC236}">
                <a16:creationId xmlns="" xmlns:a16="http://schemas.microsoft.com/office/drawing/2014/main" id="{3B87A3B2-65EA-4546-8C49-CA50B99F1A23}"/>
              </a:ext>
            </a:extLst>
          </p:cNvPr>
          <p:cNvSpPr/>
          <p:nvPr/>
        </p:nvSpPr>
        <p:spPr>
          <a:xfrm>
            <a:off x="-1726759" y="1782876"/>
            <a:ext cx="922225" cy="693397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-20761" y="0"/>
            <a:ext cx="12192002" cy="6865842"/>
            <a:chOff x="-343420" y="1746540"/>
            <a:chExt cx="12192002" cy="6865842"/>
          </a:xfrm>
        </p:grpSpPr>
        <p:grpSp>
          <p:nvGrpSpPr>
            <p:cNvPr id="50" name="组合 1">
              <a:extLst>
                <a:ext uri="{FF2B5EF4-FFF2-40B4-BE49-F238E27FC236}">
                  <a16:creationId xmlns="" xmlns:a16="http://schemas.microsoft.com/office/drawing/2014/main" id="{7B5EB1B5-2972-4D46-89FA-DC33E6EA558B}"/>
                </a:ext>
              </a:extLst>
            </p:cNvPr>
            <p:cNvGrpSpPr/>
            <p:nvPr/>
          </p:nvGrpSpPr>
          <p:grpSpPr>
            <a:xfrm>
              <a:off x="-322659" y="2443811"/>
              <a:ext cx="12160862" cy="6168571"/>
              <a:chOff x="-322659" y="1718158"/>
              <a:chExt cx="12160862" cy="6168571"/>
            </a:xfrm>
          </p:grpSpPr>
          <p:pic>
            <p:nvPicPr>
              <p:cNvPr id="52" name="图片 2">
                <a:extLst>
                  <a:ext uri="{FF2B5EF4-FFF2-40B4-BE49-F238E27FC236}">
                    <a16:creationId xmlns="" xmlns:a16="http://schemas.microsoft.com/office/drawing/2014/main" id="{71C0711C-3A15-4BED-8D6C-E743E1762F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053"/>
              <a:stretch/>
            </p:blipFill>
            <p:spPr>
              <a:xfrm>
                <a:off x="2041061" y="1718158"/>
                <a:ext cx="9797142" cy="6168571"/>
              </a:xfrm>
              <a:prstGeom prst="rect">
                <a:avLst/>
              </a:prstGeom>
            </p:spPr>
          </p:pic>
          <p:sp>
            <p:nvSpPr>
              <p:cNvPr id="53" name="矩形 3">
                <a:extLst>
                  <a:ext uri="{FF2B5EF4-FFF2-40B4-BE49-F238E27FC236}">
                    <a16:creationId xmlns="" xmlns:a16="http://schemas.microsoft.com/office/drawing/2014/main" id="{3B87A3B2-65EA-4546-8C49-CA50B99F1A23}"/>
                  </a:ext>
                </a:extLst>
              </p:cNvPr>
              <p:cNvSpPr/>
              <p:nvPr/>
            </p:nvSpPr>
            <p:spPr>
              <a:xfrm>
                <a:off x="-322659" y="1718158"/>
                <a:ext cx="2394857" cy="6168571"/>
              </a:xfrm>
              <a:prstGeom prst="rect">
                <a:avLst/>
              </a:prstGeom>
              <a:solidFill>
                <a:srgbClr val="FEFB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51" name="矩形 3">
              <a:extLst>
                <a:ext uri="{FF2B5EF4-FFF2-40B4-BE49-F238E27FC236}">
                  <a16:creationId xmlns=""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 rot="5400000">
              <a:off x="4555152" y="-3152032"/>
              <a:ext cx="2394857" cy="12192002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4" name="图片 28">
            <a:extLst>
              <a:ext uri="{FF2B5EF4-FFF2-40B4-BE49-F238E27FC236}">
                <a16:creationId xmlns="" xmlns:a16="http://schemas.microsoft.com/office/drawing/2014/main" id="{32A0F578-F10C-4D6D-B993-AC3D70FA95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8573" r="-689" b="-6879"/>
          <a:stretch/>
        </p:blipFill>
        <p:spPr>
          <a:xfrm flipH="1">
            <a:off x="339324" y="311574"/>
            <a:ext cx="2363020" cy="2732882"/>
          </a:xfrm>
          <a:prstGeom prst="rect">
            <a:avLst/>
          </a:prstGeom>
        </p:spPr>
      </p:pic>
      <p:sp>
        <p:nvSpPr>
          <p:cNvPr id="57" name="矩形 3">
            <a:extLst>
              <a:ext uri="{FF2B5EF4-FFF2-40B4-BE49-F238E27FC236}">
                <a16:creationId xmlns="" xmlns:a16="http://schemas.microsoft.com/office/drawing/2014/main" id="{3B87A3B2-65EA-4546-8C49-CA50B99F1A23}"/>
              </a:ext>
            </a:extLst>
          </p:cNvPr>
          <p:cNvSpPr/>
          <p:nvPr/>
        </p:nvSpPr>
        <p:spPr>
          <a:xfrm rot="16200000">
            <a:off x="1561150" y="-120495"/>
            <a:ext cx="523137" cy="864138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8" name="矩形 3">
            <a:extLst>
              <a:ext uri="{FF2B5EF4-FFF2-40B4-BE49-F238E27FC236}">
                <a16:creationId xmlns="" xmlns:a16="http://schemas.microsoft.com/office/drawing/2014/main" id="{3B87A3B2-65EA-4546-8C49-CA50B99F1A23}"/>
              </a:ext>
            </a:extLst>
          </p:cNvPr>
          <p:cNvSpPr/>
          <p:nvPr/>
        </p:nvSpPr>
        <p:spPr>
          <a:xfrm rot="15979650">
            <a:off x="2370832" y="-128492"/>
            <a:ext cx="590947" cy="1184724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9" name="任意多边形 12">
            <a:extLst>
              <a:ext uri="{FF2B5EF4-FFF2-40B4-BE49-F238E27FC236}">
                <a16:creationId xmlns="" xmlns:a16="http://schemas.microsoft.com/office/drawing/2014/main" id="{9001AB41-D50E-401A-9A7B-F4E0DF9DD857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2606341" y="-654802"/>
            <a:ext cx="1501357" cy="2810961"/>
          </a:xfrm>
          <a:custGeom>
            <a:avLst/>
            <a:gdLst>
              <a:gd name="T0" fmla="*/ 0 w 2696561"/>
              <a:gd name="T1" fmla="*/ 382055 h 4469351"/>
              <a:gd name="T2" fmla="*/ 56346 w 2696561"/>
              <a:gd name="T3" fmla="*/ 297033 h 4469351"/>
              <a:gd name="T4" fmla="*/ 60560 w 2696561"/>
              <a:gd name="T5" fmla="*/ 295725 h 4469351"/>
              <a:gd name="T6" fmla="*/ 57746 w 2696561"/>
              <a:gd name="T7" fmla="*/ 290540 h 4469351"/>
              <a:gd name="T8" fmla="*/ 51335 w 2696561"/>
              <a:gd name="T9" fmla="*/ 258779 h 4469351"/>
              <a:gd name="T10" fmla="*/ 101162 w 2696561"/>
              <a:gd name="T11" fmla="*/ 183595 h 4469351"/>
              <a:gd name="T12" fmla="*/ 105101 w 2696561"/>
              <a:gd name="T13" fmla="*/ 182371 h 4469351"/>
              <a:gd name="T14" fmla="*/ 105466 w 2696561"/>
              <a:gd name="T15" fmla="*/ 175142 h 4469351"/>
              <a:gd name="T16" fmla="*/ 193624 w 2696561"/>
              <a:gd name="T17" fmla="*/ 78833 h 4469351"/>
              <a:gd name="T18" fmla="*/ 207374 w 2696561"/>
              <a:gd name="T19" fmla="*/ 77533 h 4469351"/>
              <a:gd name="T20" fmla="*/ 207865 w 2696561"/>
              <a:gd name="T21" fmla="*/ 76267 h 4469351"/>
              <a:gd name="T22" fmla="*/ 213191 w 2696561"/>
              <a:gd name="T23" fmla="*/ 61168 h 4469351"/>
              <a:gd name="T24" fmla="*/ 222716 w 2696561"/>
              <a:gd name="T25" fmla="*/ 0 h 4469351"/>
              <a:gd name="T26" fmla="*/ 241066 w 2696561"/>
              <a:gd name="T27" fmla="*/ 50445 h 4469351"/>
              <a:gd name="T28" fmla="*/ 246602 w 2696561"/>
              <a:gd name="T29" fmla="*/ 77700 h 4469351"/>
              <a:gd name="T30" fmla="*/ 247133 w 2696561"/>
              <a:gd name="T31" fmla="*/ 82432 h 4469351"/>
              <a:gd name="T32" fmla="*/ 256941 w 2696561"/>
              <a:gd name="T33" fmla="*/ 85477 h 4469351"/>
              <a:gd name="T34" fmla="*/ 323782 w 2696561"/>
              <a:gd name="T35" fmla="*/ 186333 h 4469351"/>
              <a:gd name="T36" fmla="*/ 323404 w 2696561"/>
              <a:gd name="T37" fmla="*/ 193806 h 4469351"/>
              <a:gd name="T38" fmla="*/ 323404 w 2696561"/>
              <a:gd name="T39" fmla="*/ 421484 h 4469351"/>
              <a:gd name="T40" fmla="*/ 323782 w 2696561"/>
              <a:gd name="T41" fmla="*/ 428959 h 4469351"/>
              <a:gd name="T42" fmla="*/ 323404 w 2696561"/>
              <a:gd name="T43" fmla="*/ 436434 h 4469351"/>
              <a:gd name="T44" fmla="*/ 323404 w 2696561"/>
              <a:gd name="T45" fmla="*/ 439690 h 4469351"/>
              <a:gd name="T46" fmla="*/ 323240 w 2696561"/>
              <a:gd name="T47" fmla="*/ 439690 h 4469351"/>
              <a:gd name="T48" fmla="*/ 323226 w 2696561"/>
              <a:gd name="T49" fmla="*/ 439979 h 4469351"/>
              <a:gd name="T50" fmla="*/ 216025 w 2696561"/>
              <a:gd name="T51" fmla="*/ 536734 h 4469351"/>
              <a:gd name="T52" fmla="*/ 116737 w 2696561"/>
              <a:gd name="T53" fmla="*/ 470910 h 4469351"/>
              <a:gd name="T54" fmla="*/ 116644 w 2696561"/>
              <a:gd name="T55" fmla="*/ 470654 h 4469351"/>
              <a:gd name="T56" fmla="*/ 110850 w 2696561"/>
              <a:gd name="T57" fmla="*/ 472453 h 4469351"/>
              <a:gd name="T58" fmla="*/ 92257 w 2696561"/>
              <a:gd name="T59" fmla="*/ 474327 h 4469351"/>
              <a:gd name="T60" fmla="*/ 0 w 2696561"/>
              <a:gd name="T61" fmla="*/ 382055 h 446935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696561"/>
              <a:gd name="T94" fmla="*/ 0 h 4469351"/>
              <a:gd name="T95" fmla="*/ 2696561 w 2696561"/>
              <a:gd name="T96" fmla="*/ 4469351 h 446935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696561" h="4469351">
                <a:moveTo>
                  <a:pt x="0" y="3181349"/>
                </a:moveTo>
                <a:cubicBezTo>
                  <a:pt x="0" y="2863088"/>
                  <a:pt x="193501" y="2590021"/>
                  <a:pt x="469273" y="2473380"/>
                </a:cubicBezTo>
                <a:lnTo>
                  <a:pt x="504360" y="2462488"/>
                </a:lnTo>
                <a:lnTo>
                  <a:pt x="480923" y="2419310"/>
                </a:lnTo>
                <a:cubicBezTo>
                  <a:pt x="446541" y="2338022"/>
                  <a:pt x="427529" y="2248650"/>
                  <a:pt x="427529" y="2154838"/>
                </a:cubicBezTo>
                <a:cubicBezTo>
                  <a:pt x="427529" y="1873400"/>
                  <a:pt x="598641" y="1631928"/>
                  <a:pt x="842506" y="1528782"/>
                </a:cubicBezTo>
                <a:lnTo>
                  <a:pt x="875314" y="1518598"/>
                </a:lnTo>
                <a:lnTo>
                  <a:pt x="878354" y="1458397"/>
                </a:lnTo>
                <a:cubicBezTo>
                  <a:pt x="919195" y="1056241"/>
                  <a:pt x="1221479" y="731374"/>
                  <a:pt x="1612563" y="656441"/>
                </a:cubicBezTo>
                <a:lnTo>
                  <a:pt x="1727078" y="645617"/>
                </a:lnTo>
                <a:lnTo>
                  <a:pt x="1731164" y="635071"/>
                </a:lnTo>
                <a:cubicBezTo>
                  <a:pt x="1743796" y="600804"/>
                  <a:pt x="1758450" y="559446"/>
                  <a:pt x="1775523" y="509345"/>
                </a:cubicBezTo>
                <a:cubicBezTo>
                  <a:pt x="1873400" y="143127"/>
                  <a:pt x="1828412" y="169782"/>
                  <a:pt x="1854856" y="0"/>
                </a:cubicBezTo>
                <a:cubicBezTo>
                  <a:pt x="1897858" y="149940"/>
                  <a:pt x="1976581" y="246306"/>
                  <a:pt x="2007676" y="420056"/>
                </a:cubicBezTo>
                <a:cubicBezTo>
                  <a:pt x="2031975" y="493472"/>
                  <a:pt x="2044367" y="569863"/>
                  <a:pt x="2053783" y="646999"/>
                </a:cubicBezTo>
                <a:lnTo>
                  <a:pt x="2058202" y="686403"/>
                </a:lnTo>
                <a:lnTo>
                  <a:pt x="2139884" y="711759"/>
                </a:lnTo>
                <a:cubicBezTo>
                  <a:pt x="2467019" y="850125"/>
                  <a:pt x="2696560" y="1174051"/>
                  <a:pt x="2696560" y="1551588"/>
                </a:cubicBezTo>
                <a:lnTo>
                  <a:pt x="2693418" y="1613811"/>
                </a:lnTo>
                <a:lnTo>
                  <a:pt x="2693418" y="3509677"/>
                </a:lnTo>
                <a:lnTo>
                  <a:pt x="2696561" y="3571920"/>
                </a:lnTo>
                <a:lnTo>
                  <a:pt x="2693418" y="3634162"/>
                </a:lnTo>
                <a:lnTo>
                  <a:pt x="2693418" y="3661270"/>
                </a:lnTo>
                <a:lnTo>
                  <a:pt x="2692049" y="3661270"/>
                </a:lnTo>
                <a:lnTo>
                  <a:pt x="2691928" y="3663677"/>
                </a:lnTo>
                <a:cubicBezTo>
                  <a:pt x="2645970" y="4116212"/>
                  <a:pt x="2263790" y="4469351"/>
                  <a:pt x="1799130" y="4469351"/>
                </a:cubicBezTo>
                <a:cubicBezTo>
                  <a:pt x="1427402" y="4469351"/>
                  <a:pt x="1108461" y="4243342"/>
                  <a:pt x="972224" y="3921241"/>
                </a:cubicBezTo>
                <a:lnTo>
                  <a:pt x="971445" y="3919113"/>
                </a:lnTo>
                <a:lnTo>
                  <a:pt x="923199" y="3934089"/>
                </a:lnTo>
                <a:cubicBezTo>
                  <a:pt x="873181" y="3944324"/>
                  <a:pt x="821393" y="3949699"/>
                  <a:pt x="768350" y="3949699"/>
                </a:cubicBezTo>
                <a:cubicBezTo>
                  <a:pt x="344002" y="3949699"/>
                  <a:pt x="0" y="3605697"/>
                  <a:pt x="0" y="3181349"/>
                </a:cubicBezTo>
                <a:close/>
              </a:path>
            </a:pathLst>
          </a:custGeom>
          <a:solidFill>
            <a:srgbClr val="FAC090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36646" y="619586"/>
            <a:ext cx="278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图片 34">
            <a:extLst>
              <a:ext uri="{FF2B5EF4-FFF2-40B4-BE49-F238E27FC236}">
                <a16:creationId xmlns="" xmlns:a16="http://schemas.microsoft.com/office/drawing/2014/main" id="{3E124B97-17B7-4D90-8C6A-885B06F1D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10" y="67728"/>
            <a:ext cx="7415752" cy="5793530"/>
          </a:xfrm>
          <a:prstGeom prst="rect">
            <a:avLst/>
          </a:prstGeom>
        </p:spPr>
      </p:pic>
      <p:sp>
        <p:nvSpPr>
          <p:cNvPr id="16" name="TextBox 13"/>
          <p:cNvSpPr txBox="1"/>
          <p:nvPr/>
        </p:nvSpPr>
        <p:spPr>
          <a:xfrm>
            <a:off x="4857874" y="1005930"/>
            <a:ext cx="48245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nhớ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6275" y="1599169"/>
            <a:ext cx="5622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  <a:p>
            <a:pPr marL="742950" indent="-400050">
              <a:buFont typeface="Courier New" panose="02070309020205020404" pitchFamily="49" charset="0"/>
              <a:buChar char="o"/>
              <a:tabLst>
                <a:tab pos="857250" algn="l"/>
              </a:tabLst>
            </a:pP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2,3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47</a:t>
            </a:r>
            <a:endParaRPr 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5669389" y="3776380"/>
            <a:ext cx="482453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Chuẩn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bị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tiếp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endParaRPr lang="zh-CN" alt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6275" y="2807123"/>
            <a:ext cx="5050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2.</a:t>
            </a:r>
            <a:endParaRPr 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554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4204">
        <p15:prstTrans prst="peelOff"/>
      </p:transition>
    </mc:Choice>
    <mc:Fallback xmlns="">
      <p:transition spd="slow" advClick="0" advTm="24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8327" y="122534"/>
            <a:ext cx="62240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 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7" y="2752656"/>
            <a:ext cx="8040914" cy="4105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7811" y="1445973"/>
            <a:ext cx="1118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LỚP CHÚNG TA ĐOÀN KẾT</a:t>
            </a:r>
            <a:endParaRPr lang="en-US" sz="7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LopChungTaDoanKet-CamNhung-2629160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1771" y="5998028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3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8649">
        <p15:prstTrans prst="peelOff"/>
      </p:transition>
    </mc:Choice>
    <mc:Fallback xmlns="">
      <p:transition spd="slow" advClick="0" advTm="38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181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834" objId="2"/>
        <p14:stopEvt time="3773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mtClean="0">
                <a:hlinkClick r:id="rId2" action="ppaction://hlinkfile"/>
              </a:rPr>
              <a:t>..\Hinh dong\S128x128 Pixels\S128x128P_855.gif</a:t>
            </a:r>
            <a:endParaRPr lang="en-US" smtClean="0"/>
          </a:p>
        </p:txBody>
      </p:sp>
      <p:pic>
        <p:nvPicPr>
          <p:cNvPr id="8195" name="Picture 3" descr="F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SS128x128P_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3429001"/>
            <a:ext cx="10953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268818" y="1417638"/>
            <a:ext cx="1009351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50000"/>
              </a:spcBef>
              <a:defRPr/>
            </a:pPr>
            <a:r>
              <a:rPr lang="en-US" sz="6600" b="1" i="1" kern="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600" b="1" kern="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6600" b="1" kern="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6600" b="1" kern="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6600" b="1" kern="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kern="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600" b="1" kern="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600" b="1" kern="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600" b="1" kern="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ctr" eaLnBrk="0" hangingPunct="0">
              <a:spcBef>
                <a:spcPct val="50000"/>
              </a:spcBef>
              <a:defRPr/>
            </a:pPr>
            <a:endParaRPr lang="en-US" sz="4800" b="1" i="1" kern="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50000"/>
              </a:spcBef>
              <a:defRPr/>
            </a:pPr>
            <a:endParaRPr lang="en-US" sz="4800" b="1" i="1" kern="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50000"/>
              </a:spcBef>
              <a:defRPr/>
            </a:pPr>
            <a:endParaRPr lang="en-US" sz="4800" b="1" i="1" kern="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50000"/>
              </a:spcBef>
              <a:defRPr/>
            </a:pPr>
            <a:endParaRPr lang="vi-VN" sz="4800" b="1" i="1" kern="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vi-VN" sz="4800" b="1" i="1" kern="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vi-VN" sz="4000" kern="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2E95AFA-280A-4921-8D22-0280A7D25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452" y="119232"/>
            <a:ext cx="65093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MÔN KHOA HỌC</a:t>
            </a:r>
            <a:endParaRPr lang="en-US" altLang="zh-CN" sz="6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5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053" y="0"/>
            <a:ext cx="12191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79F892EA-4DBB-441C-B273-142A910D1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6" t="-423" r="296" b="11957"/>
            <a:stretch/>
          </p:blipFill>
          <p:spPr>
            <a:xfrm>
              <a:off x="2394857" y="791029"/>
              <a:ext cx="9797142" cy="6066971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78E5C436-8ADC-4B89-82FD-F7E2897376F6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7" name="矩形 3">
              <a:extLst>
                <a:ext uri="{FF2B5EF4-FFF2-40B4-BE49-F238E27FC236}">
                  <a16:creationId xmlns="" xmlns:a16="http://schemas.microsoft.com/office/drawing/2014/main" id="{78E5C436-8ADC-4B89-82FD-F7E2897376F6}"/>
                </a:ext>
              </a:extLst>
            </p:cNvPr>
            <p:cNvSpPr/>
            <p:nvPr/>
          </p:nvSpPr>
          <p:spPr>
            <a:xfrm rot="5400000">
              <a:off x="6850639" y="-4455783"/>
              <a:ext cx="885577" cy="9797143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9" name="文本框 12">
            <a:extLst>
              <a:ext uri="{FF2B5EF4-FFF2-40B4-BE49-F238E27FC236}">
                <a16:creationId xmlns="" xmlns:a16="http://schemas.microsoft.com/office/drawing/2014/main" id="{280E0337-0763-4611-8687-43DD667EC7F9}"/>
              </a:ext>
            </a:extLst>
          </p:cNvPr>
          <p:cNvSpPr txBox="1"/>
          <p:nvPr/>
        </p:nvSpPr>
        <p:spPr>
          <a:xfrm>
            <a:off x="188259" y="2038762"/>
            <a:ext cx="11306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/>
          </a:p>
        </p:txBody>
      </p:sp>
      <p:sp>
        <p:nvSpPr>
          <p:cNvPr id="10" name="文本框 14">
            <a:extLst>
              <a:ext uri="{FF2B5EF4-FFF2-40B4-BE49-F238E27FC236}">
                <a16:creationId xmlns="" xmlns:a16="http://schemas.microsoft.com/office/drawing/2014/main" id="{E90F17CD-9891-4AA9-87BC-8D879AD62D92}"/>
              </a:ext>
            </a:extLst>
          </p:cNvPr>
          <p:cNvSpPr txBox="1"/>
          <p:nvPr/>
        </p:nvSpPr>
        <p:spPr>
          <a:xfrm>
            <a:off x="644197" y="2964694"/>
            <a:ext cx="1140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Họat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2:</a:t>
            </a:r>
            <a:r>
              <a:rPr lang="en-US" altLang="zh-CN" sz="32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/>
          </a:p>
        </p:txBody>
      </p:sp>
      <p:pic>
        <p:nvPicPr>
          <p:cNvPr id="15" name="图片 7">
            <a:extLst>
              <a:ext uri="{FF2B5EF4-FFF2-40B4-BE49-F238E27FC236}">
                <a16:creationId xmlns="" xmlns:a16="http://schemas.microsoft.com/office/drawing/2014/main" id="{6741DD8F-D179-493D-BA2A-6D65DD29A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219">
            <a:off x="15504" y="4595476"/>
            <a:ext cx="3952305" cy="2018011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="" xmlns:a16="http://schemas.microsoft.com/office/drawing/2014/main" id="{C3DB7EF5-02CF-479D-BF94-218346A638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01" y="20090"/>
            <a:ext cx="1794196" cy="1794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74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033">
        <p15:prstTrans prst="peelOff"/>
      </p:transition>
    </mc:Choice>
    <mc:Fallback xmlns="">
      <p:transition spd="slow" advTm="16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2">
            <a:extLst>
              <a:ext uri="{FF2B5EF4-FFF2-40B4-BE49-F238E27FC236}">
                <a16:creationId xmlns="" xmlns:a16="http://schemas.microsoft.com/office/drawing/2014/main" id="{280E0337-0763-4611-8687-43DD667EC7F9}"/>
              </a:ext>
            </a:extLst>
          </p:cNvPr>
          <p:cNvSpPr txBox="1"/>
          <p:nvPr/>
        </p:nvSpPr>
        <p:spPr>
          <a:xfrm>
            <a:off x="336177" y="142727"/>
            <a:ext cx="11306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36177" y="5702914"/>
            <a:ext cx="110265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cháy một cây nến, gắn vào một đĩa thuỷ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tinh, rồi rót nước vào đĩa.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lọ thuỷ 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úp lên cây nến đang cháy.</a:t>
            </a:r>
          </a:p>
        </p:txBody>
      </p:sp>
      <p:pic>
        <p:nvPicPr>
          <p:cNvPr id="8" name="Picture 4" descr="scan02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979" y="1701074"/>
            <a:ext cx="7773988" cy="3827462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33488" y="942496"/>
            <a:ext cx="8748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vi-VN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vi-VN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và mô tả hiện tượng xảy ra.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54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303">
        <p15:prstTrans prst="peelOff"/>
      </p:transition>
    </mc:Choice>
    <mc:Fallback xmlns="">
      <p:transition spd="slow" advTm="23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954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an0238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1300" y="-242888"/>
            <a:ext cx="9372600" cy="6048376"/>
          </a:xfr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736726" y="5949951"/>
            <a:ext cx="914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nến 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nước dâng vào trong cốc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03550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59260" y="0"/>
            <a:ext cx="12251260" cy="6919349"/>
            <a:chOff x="-59260" y="-9405"/>
            <a:chExt cx="12251260" cy="6919349"/>
          </a:xfrm>
        </p:grpSpPr>
        <p:grpSp>
          <p:nvGrpSpPr>
            <p:cNvPr id="3" name="组合 1">
              <a:extLst>
                <a:ext uri="{FF2B5EF4-FFF2-40B4-BE49-F238E27FC236}">
                  <a16:creationId xmlns="" xmlns:a16="http://schemas.microsoft.com/office/drawing/2014/main" id="{7B5EB1B5-2972-4D46-89FA-DC33E6EA558B}"/>
                </a:ext>
              </a:extLst>
            </p:cNvPr>
            <p:cNvGrpSpPr/>
            <p:nvPr/>
          </p:nvGrpSpPr>
          <p:grpSpPr>
            <a:xfrm>
              <a:off x="-59260" y="-9405"/>
              <a:ext cx="12245928" cy="6919349"/>
              <a:chOff x="-586632" y="1974262"/>
              <a:chExt cx="12245928" cy="6919349"/>
            </a:xfrm>
          </p:grpSpPr>
          <p:pic>
            <p:nvPicPr>
              <p:cNvPr id="5" name="图片 2">
                <a:extLst>
                  <a:ext uri="{FF2B5EF4-FFF2-40B4-BE49-F238E27FC236}">
                    <a16:creationId xmlns="" xmlns:a16="http://schemas.microsoft.com/office/drawing/2014/main" id="{71C0711C-3A15-4BED-8D6C-E743E1762F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36" t="-3599" r="1036" b="12323"/>
              <a:stretch/>
            </p:blipFill>
            <p:spPr>
              <a:xfrm>
                <a:off x="1862154" y="2633897"/>
                <a:ext cx="9797142" cy="6259714"/>
              </a:xfrm>
              <a:prstGeom prst="rect">
                <a:avLst/>
              </a:prstGeom>
            </p:spPr>
          </p:pic>
          <p:sp>
            <p:nvSpPr>
              <p:cNvPr id="6" name="矩形 3">
                <a:extLst>
                  <a:ext uri="{FF2B5EF4-FFF2-40B4-BE49-F238E27FC236}">
                    <a16:creationId xmlns="" xmlns:a16="http://schemas.microsoft.com/office/drawing/2014/main" id="{3B87A3B2-65EA-4546-8C49-CA50B99F1A23}"/>
                  </a:ext>
                </a:extLst>
              </p:cNvPr>
              <p:cNvSpPr/>
              <p:nvPr/>
            </p:nvSpPr>
            <p:spPr>
              <a:xfrm>
                <a:off x="-586632" y="1974262"/>
                <a:ext cx="2540382" cy="6858000"/>
              </a:xfrm>
              <a:prstGeom prst="rect">
                <a:avLst/>
              </a:prstGeom>
              <a:solidFill>
                <a:srgbClr val="FEFB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 rot="5400000">
              <a:off x="6066370" y="-3557223"/>
              <a:ext cx="2540382" cy="9710878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4" name="Picture 13" descr="kisspng-student-cartoon-happy-child-5a9afec4052f55.47156147152010720402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2562" y="2143816"/>
            <a:ext cx="2809579" cy="361037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844193" y="416858"/>
            <a:ext cx="7922097" cy="3555757"/>
          </a:xfrm>
          <a:prstGeom prst="wedgeRoundRectCallout">
            <a:avLst>
              <a:gd name="adj1" fmla="val -57497"/>
              <a:gd name="adj2" fmla="val 3308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nến tắt, nướ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dâng vào trong cốc 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một phần không khí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tràn vào trong cốc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chiếm chỗ phần không khí mất 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538145"/>
      </p:ext>
    </p:extLst>
  </p:cSld>
  <p:clrMapOvr>
    <a:masterClrMapping/>
  </p:clrMapOvr>
  <p:transition advTm="874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8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5859"/>
            <a:ext cx="3011931" cy="29137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28" name="Cloud Callout 27"/>
          <p:cNvSpPr/>
          <p:nvPr/>
        </p:nvSpPr>
        <p:spPr>
          <a:xfrm>
            <a:off x="175500" y="612264"/>
            <a:ext cx="5672862" cy="2536932"/>
          </a:xfrm>
          <a:prstGeom prst="cloudCallout">
            <a:avLst>
              <a:gd name="adj1" fmla="val -18197"/>
              <a:gd name="adj2" fmla="val 7160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84692" y="1146094"/>
            <a:ext cx="5163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itchFamily="18" charset="0"/>
              </a:rPr>
              <a:t>Theo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kisspng-student-cartoon-happy-child-5a9afec4052f55.47156147152010720402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15677" y="3281082"/>
            <a:ext cx="2706946" cy="347849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204012" y="3877329"/>
            <a:ext cx="5011665" cy="2850776"/>
          </a:xfrm>
          <a:prstGeom prst="wedgeRoundRectCallout">
            <a:avLst>
              <a:gd name="adj1" fmla="val 62401"/>
              <a:gd name="adj2" fmla="val 1910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ô-xi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tr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cháy và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ni-tơ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4" descr="k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88" y="231113"/>
            <a:ext cx="4472674" cy="338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92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3372">
        <p15:prstTrans prst="peelOff"/>
      </p:transition>
    </mc:Choice>
    <mc:Fallback xmlns="">
      <p:transition spd="slow" advClick="0" advTm="33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1CC5266-749E-4895-86DF-AC33F941E2A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1.14.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7|1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1|3.9|5.4|10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538131456,E:\May - mua\BaiMay tu dau co Mua Tu dau ra\Media.ppcx"/>
  <p:tag name="TIMING" val="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7|1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4|5.3|4.8"/>
</p:tagLst>
</file>

<file path=ppt/theme/theme1.xml><?xml version="1.0" encoding="utf-8"?>
<a:theme xmlns:a="http://schemas.openxmlformats.org/drawingml/2006/main" name="Office Theme">
  <a:themeElements>
    <a:clrScheme name="自定义 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1509</TotalTime>
  <Words>400</Words>
  <Application>Microsoft Office PowerPoint</Application>
  <PresentationFormat>Widescreen</PresentationFormat>
  <Paragraphs>44</Paragraphs>
  <Slides>13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Courier New</vt:lpstr>
      <vt:lpstr>inpin heiti</vt:lpstr>
      <vt:lpstr>Times New Roman</vt:lpstr>
      <vt:lpstr>Wingdings</vt:lpstr>
      <vt:lpstr>华康海报体W12(P)</vt:lpstr>
      <vt:lpstr>Office Theme</vt:lpstr>
      <vt:lpstr>PowerPoint Presentation</vt:lpstr>
      <vt:lpstr>PowerPoint Presentation</vt:lpstr>
      <vt:lpstr>..\Hinh dong\S128x128 Pixels\S128x128P_855.gif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01.14.01</dc:title>
  <dc:creator>WIN7</dc:creator>
  <cp:lastModifiedBy>M</cp:lastModifiedBy>
  <cp:revision>328</cp:revision>
  <dcterms:created xsi:type="dcterms:W3CDTF">2017-08-18T03:02:00Z</dcterms:created>
  <dcterms:modified xsi:type="dcterms:W3CDTF">2021-12-02T15:37:46Z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